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70F6678-CDA3-460B-A46F-C4D6E5AF507E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B1C73F-5537-4C2F-80E3-DEC054BC2AD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5258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56854EB-B5CA-465B-962A-692EDBB82FD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118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76412D6-F45A-4BF5-AA68-B1AE38DB24D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9202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B1D749-C790-43D0-9493-3198C098B7A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7448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3375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7B533A-0719-46D4-895A-E57C5B840A6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1934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B52031-73A2-4D87-8B85-C12482F866E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0000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771755E-1759-43E6-9DB7-3FD79D986B4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3290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F0931A-E91A-4930-837F-E78E82D8EEF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0111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4B5D83-A051-4C8E-BF17-F3EC21D7BB8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1582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89F8367-2B30-4C50-95A5-2EF1E90D8BA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3361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8D067A-FA8B-48DD-B4BF-BCD741F0D77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0910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Fight the good fight </a:t>
            </a:r>
            <a:r>
              <a:rPr lang="en-GB" dirty="0"/>
              <a:t>with all thy might;</a:t>
            </a:r>
            <a:endParaRPr lang="en-NZ" dirty="0"/>
          </a:p>
          <a:p>
            <a:r>
              <a:rPr lang="en-GB" dirty="0"/>
              <a:t>		Christ is thy strength and Christ thy right:</a:t>
            </a:r>
            <a:endParaRPr lang="en-NZ" dirty="0"/>
          </a:p>
          <a:p>
            <a:r>
              <a:rPr lang="en-GB" dirty="0"/>
              <a:t>	lay hold on life, and it shall be</a:t>
            </a:r>
            <a:endParaRPr lang="en-NZ" dirty="0"/>
          </a:p>
          <a:p>
            <a:r>
              <a:rPr lang="en-GB" dirty="0"/>
              <a:t>		thy joy and crown eternally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491]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Run the straight race through God’s good </a:t>
            </a:r>
            <a:r>
              <a:rPr lang="en-GB" dirty="0" smtClean="0"/>
              <a:t>	grace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lift up thine eyes, and seek his face;</a:t>
            </a:r>
            <a:endParaRPr lang="en-NZ" dirty="0"/>
          </a:p>
          <a:p>
            <a:r>
              <a:rPr lang="en-GB" dirty="0"/>
              <a:t>	life with its way before us lies,</a:t>
            </a:r>
            <a:endParaRPr lang="en-NZ" dirty="0"/>
          </a:p>
          <a:p>
            <a:r>
              <a:rPr lang="en-GB" dirty="0"/>
              <a:t>		Christ is the path and Christ the prize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Cast care aside; upon thy guide</a:t>
            </a:r>
            <a:endParaRPr lang="en-NZ" dirty="0"/>
          </a:p>
          <a:p>
            <a:r>
              <a:rPr lang="en-GB" dirty="0"/>
              <a:t>		lean, and his mercy will provide;</a:t>
            </a:r>
            <a:endParaRPr lang="en-NZ" dirty="0"/>
          </a:p>
          <a:p>
            <a:r>
              <a:rPr lang="en-GB" dirty="0"/>
              <a:t>	lean, and the trusting soul shall prove</a:t>
            </a:r>
            <a:endParaRPr lang="en-NZ" dirty="0"/>
          </a:p>
          <a:p>
            <a:r>
              <a:rPr lang="en-GB" dirty="0"/>
              <a:t>		Christ is its life and Christ its love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3513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Faint not, nor fear, his arms are near;</a:t>
            </a:r>
            <a:endParaRPr lang="en-NZ" dirty="0"/>
          </a:p>
          <a:p>
            <a:r>
              <a:rPr lang="en-GB" dirty="0"/>
              <a:t>		he </a:t>
            </a:r>
            <a:r>
              <a:rPr lang="en-GB" dirty="0" err="1"/>
              <a:t>changeth</a:t>
            </a:r>
            <a:r>
              <a:rPr lang="en-GB" dirty="0"/>
              <a:t> not, and thou art dear;</a:t>
            </a:r>
            <a:endParaRPr lang="en-NZ" dirty="0"/>
          </a:p>
          <a:p>
            <a:r>
              <a:rPr lang="en-GB" dirty="0"/>
              <a:t>	only believe, and thou shalt see</a:t>
            </a:r>
            <a:endParaRPr lang="en-NZ" dirty="0"/>
          </a:p>
          <a:p>
            <a:r>
              <a:rPr lang="en-GB" dirty="0"/>
              <a:t>		that Christ is all in all to 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491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John S. B. </a:t>
            </a:r>
            <a:r>
              <a:rPr lang="en-GB" sz="1000" dirty="0" err="1"/>
              <a:t>Monsell</a:t>
            </a:r>
            <a:r>
              <a:rPr lang="en-GB" sz="1000" dirty="0"/>
              <a:t>, 1863</a:t>
            </a:r>
            <a:endParaRPr lang="en-NZ" sz="1000" dirty="0"/>
          </a:p>
          <a:p>
            <a:pPr algn="r"/>
            <a:r>
              <a:rPr lang="en-GB" sz="1000" dirty="0"/>
              <a:t>Tune: John Hatton, 1793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36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2014-03-05T09:43:51Z</dcterms:created>
  <dcterms:modified xsi:type="dcterms:W3CDTF">2014-03-05T09:44:53Z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